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03B33E7-228D-4C54-8EB9-69DE05E53F47}" type="datetimeFigureOut">
              <a:rPr lang="en-US" smtClean="0"/>
              <a:t>8/16/2019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B20B069-C995-4DCD-A4E1-8E633425DD11}" type="slidenum">
              <a:rPr lang="en-US" smtClean="0"/>
              <a:t>‹#›</a:t>
            </a:fld>
            <a:endParaRPr lang="en-US"/>
          </a:p>
        </p:txBody>
      </p:sp>
      <p:pic>
        <p:nvPicPr>
          <p:cNvPr id="67" name="Picture 6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158565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3B33E7-228D-4C54-8EB9-69DE05E53F4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0B069-C995-4DCD-A4E1-8E633425DD11}" type="slidenum">
              <a:rPr lang="en-US" smtClean="0"/>
              <a:t>‹#›</a:t>
            </a:fld>
            <a:endParaRPr lang="en-US"/>
          </a:p>
        </p:txBody>
      </p:sp>
    </p:spTree>
    <p:extLst>
      <p:ext uri="{BB962C8B-B14F-4D97-AF65-F5344CB8AC3E}">
        <p14:creationId xmlns:p14="http://schemas.microsoft.com/office/powerpoint/2010/main" val="1729814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3B33E7-228D-4C54-8EB9-69DE05E53F4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0B069-C995-4DCD-A4E1-8E633425DD11}" type="slidenum">
              <a:rPr lang="en-US" smtClean="0"/>
              <a:t>‹#›</a:t>
            </a:fld>
            <a:endParaRPr lang="en-US"/>
          </a:p>
        </p:txBody>
      </p:sp>
    </p:spTree>
    <p:extLst>
      <p:ext uri="{BB962C8B-B14F-4D97-AF65-F5344CB8AC3E}">
        <p14:creationId xmlns:p14="http://schemas.microsoft.com/office/powerpoint/2010/main" val="313000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3B33E7-228D-4C54-8EB9-69DE05E53F4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0B069-C995-4DCD-A4E1-8E633425DD1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248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3B33E7-228D-4C54-8EB9-69DE05E53F4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0B069-C995-4DCD-A4E1-8E633425DD11}" type="slidenum">
              <a:rPr lang="en-US" smtClean="0"/>
              <a:t>‹#›</a:t>
            </a:fld>
            <a:endParaRPr lang="en-US"/>
          </a:p>
        </p:txBody>
      </p:sp>
    </p:spTree>
    <p:extLst>
      <p:ext uri="{BB962C8B-B14F-4D97-AF65-F5344CB8AC3E}">
        <p14:creationId xmlns:p14="http://schemas.microsoft.com/office/powerpoint/2010/main" val="2385448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03B33E7-228D-4C54-8EB9-69DE05E53F47}"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0B069-C995-4DCD-A4E1-8E633425DD11}" type="slidenum">
              <a:rPr lang="en-US" smtClean="0"/>
              <a:t>‹#›</a:t>
            </a:fld>
            <a:endParaRPr lang="en-US"/>
          </a:p>
        </p:txBody>
      </p:sp>
    </p:spTree>
    <p:extLst>
      <p:ext uri="{BB962C8B-B14F-4D97-AF65-F5344CB8AC3E}">
        <p14:creationId xmlns:p14="http://schemas.microsoft.com/office/powerpoint/2010/main" val="55931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03B33E7-228D-4C54-8EB9-69DE05E53F47}"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0B069-C995-4DCD-A4E1-8E633425DD11}" type="slidenum">
              <a:rPr lang="en-US" smtClean="0"/>
              <a:t>‹#›</a:t>
            </a:fld>
            <a:endParaRPr lang="en-US"/>
          </a:p>
        </p:txBody>
      </p:sp>
    </p:spTree>
    <p:extLst>
      <p:ext uri="{BB962C8B-B14F-4D97-AF65-F5344CB8AC3E}">
        <p14:creationId xmlns:p14="http://schemas.microsoft.com/office/powerpoint/2010/main" val="15782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3B33E7-228D-4C54-8EB9-69DE05E53F4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0B069-C995-4DCD-A4E1-8E633425DD11}" type="slidenum">
              <a:rPr lang="en-US" smtClean="0"/>
              <a:t>‹#›</a:t>
            </a:fld>
            <a:endParaRPr lang="en-US"/>
          </a:p>
        </p:txBody>
      </p:sp>
    </p:spTree>
    <p:extLst>
      <p:ext uri="{BB962C8B-B14F-4D97-AF65-F5344CB8AC3E}">
        <p14:creationId xmlns:p14="http://schemas.microsoft.com/office/powerpoint/2010/main" val="4171739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3B33E7-228D-4C54-8EB9-69DE05E53F4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0B069-C995-4DCD-A4E1-8E633425DD11}" type="slidenum">
              <a:rPr lang="en-US" smtClean="0"/>
              <a:t>‹#›</a:t>
            </a:fld>
            <a:endParaRPr lang="en-US"/>
          </a:p>
        </p:txBody>
      </p:sp>
    </p:spTree>
    <p:extLst>
      <p:ext uri="{BB962C8B-B14F-4D97-AF65-F5344CB8AC3E}">
        <p14:creationId xmlns:p14="http://schemas.microsoft.com/office/powerpoint/2010/main" val="279548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3B33E7-228D-4C54-8EB9-69DE05E53F4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0B069-C995-4DCD-A4E1-8E633425DD1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406130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3B33E7-228D-4C54-8EB9-69DE05E53F4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0B069-C995-4DCD-A4E1-8E633425DD11}"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268170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3B33E7-228D-4C54-8EB9-69DE05E53F4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0B069-C995-4DCD-A4E1-8E633425DD1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373682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3B33E7-228D-4C54-8EB9-69DE05E53F47}"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0B069-C995-4DCD-A4E1-8E633425DD11}"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3461182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3B33E7-228D-4C54-8EB9-69DE05E53F47}"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0B069-C995-4DCD-A4E1-8E633425DD11}"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427038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B33E7-228D-4C54-8EB9-69DE05E53F47}"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0B069-C995-4DCD-A4E1-8E633425DD11}"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180891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3B33E7-228D-4C54-8EB9-69DE05E53F4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0B069-C995-4DCD-A4E1-8E633425DD1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362465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3B33E7-228D-4C54-8EB9-69DE05E53F4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0B069-C995-4DCD-A4E1-8E633425DD11}"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173" y="5533010"/>
            <a:ext cx="4215003" cy="2376931"/>
          </a:xfrm>
          <a:prstGeom prst="rect">
            <a:avLst/>
          </a:prstGeom>
        </p:spPr>
      </p:pic>
    </p:spTree>
    <p:extLst>
      <p:ext uri="{BB962C8B-B14F-4D97-AF65-F5344CB8AC3E}">
        <p14:creationId xmlns:p14="http://schemas.microsoft.com/office/powerpoint/2010/main" val="88204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03B33E7-228D-4C54-8EB9-69DE05E53F47}" type="datetimeFigureOut">
              <a:rPr lang="en-US" smtClean="0"/>
              <a:t>8/16/2019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20B069-C995-4DCD-A4E1-8E633425DD11}" type="slidenum">
              <a:rPr lang="en-US" smtClean="0"/>
              <a:t>‹#›</a:t>
            </a:fld>
            <a:endParaRPr lang="en-US"/>
          </a:p>
        </p:txBody>
      </p:sp>
    </p:spTree>
    <p:extLst>
      <p:ext uri="{BB962C8B-B14F-4D97-AF65-F5344CB8AC3E}">
        <p14:creationId xmlns:p14="http://schemas.microsoft.com/office/powerpoint/2010/main" val="20930183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2182" y="1772925"/>
            <a:ext cx="5580443" cy="2387600"/>
          </a:xfrm>
        </p:spPr>
        <p:txBody>
          <a:bodyPr>
            <a:normAutofit fontScale="90000"/>
          </a:bodyPr>
          <a:lstStyle/>
          <a:p>
            <a:pPr algn="ctr"/>
            <a:r>
              <a:rPr lang="en-US" dirty="0"/>
              <a:t>Real-time Object Recognition using </a:t>
            </a:r>
            <a:r>
              <a:rPr lang="en-US" dirty="0" smtClean="0"/>
              <a:t>deep learning-Raspberry </a:t>
            </a:r>
            <a:r>
              <a:rPr lang="en-US" dirty="0"/>
              <a:t>Pi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171" y="1772925"/>
            <a:ext cx="3224011" cy="2418008"/>
          </a:xfrm>
          <a:prstGeom prst="rect">
            <a:avLst/>
          </a:prstGeom>
        </p:spPr>
      </p:pic>
    </p:spTree>
    <p:extLst>
      <p:ext uri="{BB962C8B-B14F-4D97-AF65-F5344CB8AC3E}">
        <p14:creationId xmlns:p14="http://schemas.microsoft.com/office/powerpoint/2010/main" val="1111496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Software Required</a:t>
            </a:r>
            <a:br>
              <a:rPr lang="en-US" b="1" dirty="0"/>
            </a:br>
            <a:endParaRPr lang="en-US" dirty="0"/>
          </a:p>
        </p:txBody>
      </p:sp>
      <p:sp>
        <p:nvSpPr>
          <p:cNvPr id="3" name="Content Placeholder 2"/>
          <p:cNvSpPr>
            <a:spLocks noGrp="1"/>
          </p:cNvSpPr>
          <p:nvPr>
            <p:ph idx="1"/>
          </p:nvPr>
        </p:nvSpPr>
        <p:spPr/>
        <p:txBody>
          <a:bodyPr/>
          <a:lstStyle/>
          <a:p>
            <a:pPr lvl="1"/>
            <a:r>
              <a:rPr lang="en-US" i="1" dirty="0" err="1"/>
              <a:t>Raspbian</a:t>
            </a:r>
            <a:r>
              <a:rPr lang="en-US" i="1" dirty="0"/>
              <a:t> OS with libraries installed</a:t>
            </a:r>
            <a:endParaRPr lang="en-US" dirty="0"/>
          </a:p>
          <a:p>
            <a:pPr lvl="1"/>
            <a:r>
              <a:rPr lang="en-US" i="1" dirty="0"/>
              <a:t>SD Card Formatter</a:t>
            </a:r>
            <a:endParaRPr lang="en-US" dirty="0"/>
          </a:p>
          <a:p>
            <a:pPr lvl="1"/>
            <a:r>
              <a:rPr lang="en-US" i="1" dirty="0"/>
              <a:t>Etcher</a:t>
            </a:r>
            <a:endParaRPr lang="en-US" dirty="0"/>
          </a:p>
          <a:p>
            <a:pPr marL="0" indent="0">
              <a:buNone/>
            </a:pPr>
            <a:endParaRPr lang="en-US" dirty="0"/>
          </a:p>
        </p:txBody>
      </p:sp>
    </p:spTree>
    <p:extLst>
      <p:ext uri="{BB962C8B-B14F-4D97-AF65-F5344CB8AC3E}">
        <p14:creationId xmlns:p14="http://schemas.microsoft.com/office/powerpoint/2010/main" val="11315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Result</a:t>
            </a:r>
            <a:r>
              <a:rPr lang="en-US" b="1" dirty="0"/>
              <a:t/>
            </a:r>
            <a:br>
              <a:rPr lang="en-US" b="1" dirty="0"/>
            </a:br>
            <a:endParaRPr lang="en-US" dirty="0"/>
          </a:p>
        </p:txBody>
      </p:sp>
      <p:sp>
        <p:nvSpPr>
          <p:cNvPr id="3" name="Content Placeholder 2"/>
          <p:cNvSpPr>
            <a:spLocks noGrp="1"/>
          </p:cNvSpPr>
          <p:nvPr>
            <p:ph idx="1"/>
          </p:nvPr>
        </p:nvSpPr>
        <p:spPr/>
        <p:txBody>
          <a:bodyPr/>
          <a:lstStyle/>
          <a:p>
            <a:r>
              <a:rPr lang="en-US" i="1" dirty="0"/>
              <a:t>By using this technique you can </a:t>
            </a:r>
            <a:r>
              <a:rPr lang="en-US" i="1" dirty="0" err="1"/>
              <a:t>recognizea</a:t>
            </a:r>
            <a:r>
              <a:rPr lang="en-US" i="1" dirty="0"/>
              <a:t> number of objects real-time. In the sight of learning, you will learn to use a pre-trained model to recognize the object. It can be easily modified to recognize the object with a different type of Network such as VGG16, </a:t>
            </a:r>
            <a:r>
              <a:rPr lang="en-US" i="1" dirty="0" err="1"/>
              <a:t>GoogleNet</a:t>
            </a:r>
            <a:r>
              <a:rPr lang="en-US" i="1" dirty="0"/>
              <a:t> or other, can result in you with different accuracy.</a:t>
            </a:r>
            <a:endParaRPr lang="en-US" dirty="0"/>
          </a:p>
          <a:p>
            <a:endParaRPr lang="en-US" dirty="0"/>
          </a:p>
        </p:txBody>
      </p:sp>
    </p:spTree>
    <p:extLst>
      <p:ext uri="{BB962C8B-B14F-4D97-AF65-F5344CB8AC3E}">
        <p14:creationId xmlns:p14="http://schemas.microsoft.com/office/powerpoint/2010/main" val="373217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Result 1</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6225" y="2249488"/>
            <a:ext cx="6296376" cy="3541712"/>
          </a:xfrm>
        </p:spPr>
      </p:pic>
    </p:spTree>
    <p:extLst>
      <p:ext uri="{BB962C8B-B14F-4D97-AF65-F5344CB8AC3E}">
        <p14:creationId xmlns:p14="http://schemas.microsoft.com/office/powerpoint/2010/main" val="64592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Result 2</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6225" y="2249488"/>
            <a:ext cx="6296376" cy="3541712"/>
          </a:xfrm>
        </p:spPr>
      </p:pic>
    </p:spTree>
    <p:extLst>
      <p:ext uri="{BB962C8B-B14F-4D97-AF65-F5344CB8AC3E}">
        <p14:creationId xmlns:p14="http://schemas.microsoft.com/office/powerpoint/2010/main" val="416896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Result 3</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6225" y="2249488"/>
            <a:ext cx="6296376" cy="3541712"/>
          </a:xfrm>
        </p:spPr>
      </p:pic>
    </p:spTree>
    <p:extLst>
      <p:ext uri="{BB962C8B-B14F-4D97-AF65-F5344CB8AC3E}">
        <p14:creationId xmlns:p14="http://schemas.microsoft.com/office/powerpoint/2010/main" val="30676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62552"/>
          </a:xfrm>
        </p:spPr>
        <p:txBody>
          <a:bodyPr>
            <a:normAutofit fontScale="90000"/>
          </a:bodyPr>
          <a:lstStyle/>
          <a:p>
            <a:pPr algn="ctr"/>
            <a:r>
              <a:rPr lang="en-US" b="1" dirty="0"/>
              <a:t>Introduction</a:t>
            </a:r>
            <a:br>
              <a:rPr lang="en-US" b="1" dirty="0"/>
            </a:br>
            <a:endParaRPr lang="en-US" dirty="0"/>
          </a:p>
        </p:txBody>
      </p:sp>
      <p:sp>
        <p:nvSpPr>
          <p:cNvPr id="3" name="Content Placeholder 2"/>
          <p:cNvSpPr>
            <a:spLocks noGrp="1"/>
          </p:cNvSpPr>
          <p:nvPr>
            <p:ph idx="1"/>
          </p:nvPr>
        </p:nvSpPr>
        <p:spPr>
          <a:xfrm>
            <a:off x="1141412" y="1481070"/>
            <a:ext cx="9905999" cy="2112135"/>
          </a:xfrm>
        </p:spPr>
        <p:txBody>
          <a:bodyPr/>
          <a:lstStyle/>
          <a:p>
            <a:pPr marL="0" indent="0" algn="just">
              <a:buNone/>
            </a:pPr>
            <a:r>
              <a:rPr lang="en-US" i="1" dirty="0"/>
              <a:t>Object recognition is one of the major applications in Deep Learning. It can be done by many ways, like by using Pre-trained model using CNN, Transfer Learning or from the Scratch by feeding n number of datasets to recognize the object with more number of epochs to increase the accuracy of the result.</a:t>
            </a:r>
            <a:endParaRPr lang="en-US" dirty="0"/>
          </a:p>
          <a:p>
            <a:endParaRPr lang="en-US" dirty="0"/>
          </a:p>
        </p:txBody>
      </p:sp>
    </p:spTree>
    <p:extLst>
      <p:ext uri="{BB962C8B-B14F-4D97-AF65-F5344CB8AC3E}">
        <p14:creationId xmlns:p14="http://schemas.microsoft.com/office/powerpoint/2010/main" val="296824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5736"/>
          </a:xfrm>
        </p:spPr>
        <p:txBody>
          <a:bodyPr>
            <a:normAutofit fontScale="90000"/>
          </a:bodyPr>
          <a:lstStyle/>
          <a:p>
            <a:pPr algn="ctr"/>
            <a:r>
              <a:rPr lang="en-US" b="1" i="1" dirty="0"/>
              <a:t>Abstract</a:t>
            </a:r>
            <a:r>
              <a:rPr lang="en-US" b="1" dirty="0"/>
              <a:t/>
            </a:r>
            <a:br>
              <a:rPr lang="en-US" b="1" dirty="0"/>
            </a:br>
            <a:endParaRPr lang="en-US" dirty="0"/>
          </a:p>
        </p:txBody>
      </p:sp>
      <p:sp>
        <p:nvSpPr>
          <p:cNvPr id="3" name="Content Placeholder 2"/>
          <p:cNvSpPr>
            <a:spLocks noGrp="1"/>
          </p:cNvSpPr>
          <p:nvPr>
            <p:ph idx="1"/>
          </p:nvPr>
        </p:nvSpPr>
        <p:spPr>
          <a:xfrm>
            <a:off x="1141412" y="1403797"/>
            <a:ext cx="9905999" cy="4387404"/>
          </a:xfrm>
        </p:spPr>
        <p:txBody>
          <a:bodyPr/>
          <a:lstStyle/>
          <a:p>
            <a:r>
              <a:rPr lang="en-US" i="1" dirty="0"/>
              <a:t>In this project, Object recognition is done by the Pre-trained model </a:t>
            </a:r>
            <a:r>
              <a:rPr lang="en-US" i="1" dirty="0" err="1"/>
              <a:t>MobileNet</a:t>
            </a:r>
            <a:r>
              <a:rPr lang="en-US" i="1" dirty="0"/>
              <a:t> for recognizing the object with more than 95% accuracy. The model is trained with more than lakhs of images to recognize the object. An object such as Person, chairs, TV Monitor, etc. USB Camera is interfaced with the Raspberry Pi for this application. It can also be done using IP Webcam or Pi camera.</a:t>
            </a:r>
            <a:endParaRPr lang="en-US" dirty="0"/>
          </a:p>
          <a:p>
            <a:endParaRPr lang="en-US" dirty="0"/>
          </a:p>
        </p:txBody>
      </p:sp>
    </p:spTree>
    <p:extLst>
      <p:ext uri="{BB962C8B-B14F-4D97-AF65-F5344CB8AC3E}">
        <p14:creationId xmlns:p14="http://schemas.microsoft.com/office/powerpoint/2010/main" val="222545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Existing system </a:t>
            </a:r>
            <a:r>
              <a:rPr lang="en-US" b="1" dirty="0"/>
              <a:t/>
            </a:r>
            <a:br>
              <a:rPr lang="en-US" b="1" dirty="0"/>
            </a:br>
            <a:endParaRPr lang="en-US" dirty="0"/>
          </a:p>
        </p:txBody>
      </p:sp>
      <p:sp>
        <p:nvSpPr>
          <p:cNvPr id="3" name="Content Placeholder 2"/>
          <p:cNvSpPr>
            <a:spLocks noGrp="1"/>
          </p:cNvSpPr>
          <p:nvPr>
            <p:ph idx="1"/>
          </p:nvPr>
        </p:nvSpPr>
        <p:spPr/>
        <p:txBody>
          <a:bodyPr/>
          <a:lstStyle/>
          <a:p>
            <a:r>
              <a:rPr lang="en-US" i="1" dirty="0"/>
              <a:t>In the existing system, object recognition can be done using any of the Image processing Algorithm like SIFT, SURF. But that kind of techniques has lots of limitations, make more difficult to recognize the object.</a:t>
            </a:r>
            <a:endParaRPr lang="en-US" dirty="0"/>
          </a:p>
          <a:p>
            <a:endParaRPr lang="en-US" dirty="0"/>
          </a:p>
        </p:txBody>
      </p:sp>
    </p:spTree>
    <p:extLst>
      <p:ext uri="{BB962C8B-B14F-4D97-AF65-F5344CB8AC3E}">
        <p14:creationId xmlns:p14="http://schemas.microsoft.com/office/powerpoint/2010/main" val="120834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Proposed System</a:t>
            </a:r>
            <a:r>
              <a:rPr lang="en-US" b="1" dirty="0"/>
              <a:t/>
            </a:r>
            <a:br>
              <a:rPr lang="en-US" b="1" dirty="0"/>
            </a:br>
            <a:endParaRPr lang="en-US" dirty="0"/>
          </a:p>
        </p:txBody>
      </p:sp>
      <p:sp>
        <p:nvSpPr>
          <p:cNvPr id="3" name="Content Placeholder 2"/>
          <p:cNvSpPr>
            <a:spLocks noGrp="1"/>
          </p:cNvSpPr>
          <p:nvPr>
            <p:ph idx="1"/>
          </p:nvPr>
        </p:nvSpPr>
        <p:spPr/>
        <p:txBody>
          <a:bodyPr/>
          <a:lstStyle/>
          <a:p>
            <a:r>
              <a:rPr lang="en-US" i="1" dirty="0"/>
              <a:t>In the proposed system, deep learning is used. Among that Convolutional Neural Network is used with pre-trained model </a:t>
            </a:r>
            <a:r>
              <a:rPr lang="en-US" i="1" dirty="0" err="1"/>
              <a:t>MobileNet</a:t>
            </a:r>
            <a:r>
              <a:rPr lang="en-US" i="1" dirty="0"/>
              <a:t> to recognize the object with more accuracy at real-time.</a:t>
            </a:r>
            <a:endParaRPr lang="en-US" dirty="0"/>
          </a:p>
          <a:p>
            <a:endParaRPr lang="en-US" dirty="0"/>
          </a:p>
        </p:txBody>
      </p:sp>
    </p:spTree>
    <p:extLst>
      <p:ext uri="{BB962C8B-B14F-4D97-AF65-F5344CB8AC3E}">
        <p14:creationId xmlns:p14="http://schemas.microsoft.com/office/powerpoint/2010/main" val="254694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Picture of the connections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14465" y="1901758"/>
            <a:ext cx="3541712" cy="3541712"/>
          </a:xfrm>
        </p:spPr>
      </p:pic>
    </p:spTree>
    <p:extLst>
      <p:ext uri="{BB962C8B-B14F-4D97-AF65-F5344CB8AC3E}">
        <p14:creationId xmlns:p14="http://schemas.microsoft.com/office/powerpoint/2010/main" val="401425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Connection Description</a:t>
            </a:r>
            <a:r>
              <a:rPr lang="en-US" b="1" dirty="0"/>
              <a:t/>
            </a:r>
            <a:br>
              <a:rPr lang="en-US" b="1" dirty="0"/>
            </a:br>
            <a:endParaRPr lang="en-US" dirty="0"/>
          </a:p>
        </p:txBody>
      </p:sp>
      <p:sp>
        <p:nvSpPr>
          <p:cNvPr id="3" name="Content Placeholder 2"/>
          <p:cNvSpPr>
            <a:spLocks noGrp="1"/>
          </p:cNvSpPr>
          <p:nvPr>
            <p:ph idx="1"/>
          </p:nvPr>
        </p:nvSpPr>
        <p:spPr/>
        <p:txBody>
          <a:bodyPr/>
          <a:lstStyle/>
          <a:p>
            <a:r>
              <a:rPr lang="en-US" b="1" i="1" dirty="0"/>
              <a:t>Raspberry Pi is booted with the </a:t>
            </a:r>
            <a:r>
              <a:rPr lang="en-US" b="1" i="1" dirty="0" err="1"/>
              <a:t>SDCard</a:t>
            </a:r>
            <a:r>
              <a:rPr lang="en-US" b="1" i="1" dirty="0"/>
              <a:t>, with libraries installed like </a:t>
            </a:r>
            <a:r>
              <a:rPr lang="en-US" b="1" i="1" dirty="0" err="1"/>
              <a:t>Keras</a:t>
            </a:r>
            <a:r>
              <a:rPr lang="en-US" b="1" i="1" dirty="0"/>
              <a:t>, </a:t>
            </a:r>
            <a:r>
              <a:rPr lang="en-US" b="1" i="1" dirty="0" err="1"/>
              <a:t>Tensorflow</a:t>
            </a:r>
            <a:r>
              <a:rPr lang="en-US" b="1" i="1" dirty="0"/>
              <a:t> backend, </a:t>
            </a:r>
            <a:r>
              <a:rPr lang="en-US" b="1" i="1" dirty="0" err="1"/>
              <a:t>numpy</a:t>
            </a:r>
            <a:r>
              <a:rPr lang="en-US" b="1" i="1" dirty="0"/>
              <a:t>, etc. USB camera is interfaced with the Raspberry pi to make it as the real-time object recognition application.</a:t>
            </a:r>
            <a:endParaRPr lang="en-US" dirty="0"/>
          </a:p>
          <a:p>
            <a:endParaRPr lang="en-US" dirty="0"/>
          </a:p>
        </p:txBody>
      </p:sp>
    </p:spTree>
    <p:extLst>
      <p:ext uri="{BB962C8B-B14F-4D97-AF65-F5344CB8AC3E}">
        <p14:creationId xmlns:p14="http://schemas.microsoft.com/office/powerpoint/2010/main" val="230407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Project Description</a:t>
            </a:r>
            <a:r>
              <a:rPr lang="en-US" b="1" dirty="0"/>
              <a:t/>
            </a:r>
            <a:br>
              <a:rPr lang="en-US" b="1" dirty="0"/>
            </a:br>
            <a:endParaRPr lang="en-US" dirty="0"/>
          </a:p>
        </p:txBody>
      </p:sp>
      <p:sp>
        <p:nvSpPr>
          <p:cNvPr id="3" name="Content Placeholder 2"/>
          <p:cNvSpPr>
            <a:spLocks noGrp="1"/>
          </p:cNvSpPr>
          <p:nvPr>
            <p:ph idx="1"/>
          </p:nvPr>
        </p:nvSpPr>
        <p:spPr/>
        <p:txBody>
          <a:bodyPr/>
          <a:lstStyle/>
          <a:p>
            <a:r>
              <a:rPr lang="en-US" i="1" dirty="0"/>
              <a:t>In this deep learning project, the Pre-trained model is used, Its accuracy is more than 90%. It can also be customized to recognize other objects using Transfer learning. This </a:t>
            </a:r>
            <a:r>
              <a:rPr lang="en-US" i="1" dirty="0" err="1"/>
              <a:t>MobileNet</a:t>
            </a:r>
            <a:r>
              <a:rPr lang="en-US" i="1" dirty="0"/>
              <a:t> is </a:t>
            </a:r>
            <a:r>
              <a:rPr lang="en-US" i="1" dirty="0" err="1"/>
              <a:t>depthwise</a:t>
            </a:r>
            <a:r>
              <a:rPr lang="en-US" i="1" dirty="0"/>
              <a:t> separable convolution, reduces the number of parameters. It is more suitable for vision-based applications where there is less performance power of the system</a:t>
            </a:r>
            <a:endParaRPr lang="en-US" dirty="0"/>
          </a:p>
          <a:p>
            <a:endParaRPr lang="en-US" dirty="0"/>
          </a:p>
        </p:txBody>
      </p:sp>
    </p:spTree>
    <p:extLst>
      <p:ext uri="{BB962C8B-B14F-4D97-AF65-F5344CB8AC3E}">
        <p14:creationId xmlns:p14="http://schemas.microsoft.com/office/powerpoint/2010/main" val="220384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Hardware Required</a:t>
            </a:r>
            <a:br>
              <a:rPr lang="en-US" b="1" dirty="0"/>
            </a:br>
            <a:endParaRPr lang="en-US" dirty="0"/>
          </a:p>
        </p:txBody>
      </p:sp>
      <p:sp>
        <p:nvSpPr>
          <p:cNvPr id="3" name="Content Placeholder 2"/>
          <p:cNvSpPr>
            <a:spLocks noGrp="1"/>
          </p:cNvSpPr>
          <p:nvPr>
            <p:ph idx="1"/>
          </p:nvPr>
        </p:nvSpPr>
        <p:spPr/>
        <p:txBody>
          <a:bodyPr/>
          <a:lstStyle/>
          <a:p>
            <a:pPr lvl="0"/>
            <a:r>
              <a:rPr lang="en-US" i="1" dirty="0"/>
              <a:t>Raspberry Pi</a:t>
            </a:r>
            <a:endParaRPr lang="en-US" dirty="0"/>
          </a:p>
          <a:p>
            <a:pPr lvl="0"/>
            <a:r>
              <a:rPr lang="en-US" i="1" dirty="0"/>
              <a:t>USB Camera </a:t>
            </a:r>
            <a:endParaRPr lang="en-US" dirty="0"/>
          </a:p>
          <a:p>
            <a:r>
              <a:rPr lang="en-US" dirty="0" smtClean="0"/>
              <a:t>SD Card</a:t>
            </a:r>
            <a:endParaRPr lang="en-US" dirty="0"/>
          </a:p>
        </p:txBody>
      </p:sp>
    </p:spTree>
    <p:extLst>
      <p:ext uri="{BB962C8B-B14F-4D97-AF65-F5344CB8AC3E}">
        <p14:creationId xmlns:p14="http://schemas.microsoft.com/office/powerpoint/2010/main" val="1133458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otalTime>57</TotalTime>
  <Words>413</Words>
  <Application>Microsoft Office PowerPoint</Application>
  <PresentationFormat>Widescreen</PresentationFormat>
  <Paragraphs>27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Tw Cen MT</vt:lpstr>
      <vt:lpstr>Circuit</vt:lpstr>
      <vt:lpstr>Real-time Object Recognition using deep learning-Raspberry Pi</vt:lpstr>
      <vt:lpstr>Introduction </vt:lpstr>
      <vt:lpstr>Abstract </vt:lpstr>
      <vt:lpstr>Existing system  </vt:lpstr>
      <vt:lpstr>Proposed System </vt:lpstr>
      <vt:lpstr>Picture of the connections</vt:lpstr>
      <vt:lpstr>Connection Description </vt:lpstr>
      <vt:lpstr>Project Description </vt:lpstr>
      <vt:lpstr>Hardware Required </vt:lpstr>
      <vt:lpstr>Software Required </vt:lpstr>
      <vt:lpstr>Result </vt:lpstr>
      <vt:lpstr>Result 1</vt:lpstr>
      <vt:lpstr>Result 2</vt:lpstr>
      <vt:lpstr>Result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Object Recognition using deep learning-Raspberry Pi</dc:title>
  <dc:creator>sanjay kumar</dc:creator>
  <cp:lastModifiedBy>sanjay kumar</cp:lastModifiedBy>
  <cp:revision>2</cp:revision>
  <dcterms:created xsi:type="dcterms:W3CDTF">2019-08-16T06:08:49Z</dcterms:created>
  <dcterms:modified xsi:type="dcterms:W3CDTF">2019-08-16T07:06:05Z</dcterms:modified>
</cp:coreProperties>
</file>